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96" r:id="rId2"/>
    <p:sldId id="2540" r:id="rId3"/>
    <p:sldId id="2565" r:id="rId4"/>
    <p:sldId id="2567" r:id="rId5"/>
    <p:sldId id="2560" r:id="rId6"/>
    <p:sldId id="2584" r:id="rId7"/>
    <p:sldId id="2555" r:id="rId8"/>
    <p:sldId id="2571" r:id="rId9"/>
    <p:sldId id="2575" r:id="rId10"/>
    <p:sldId id="25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280" autoAdjust="0"/>
  </p:normalViewPr>
  <p:slideViewPr>
    <p:cSldViewPr snapToGrid="0" snapToObjects="1" showGuides="1">
      <p:cViewPr varScale="1">
        <p:scale>
          <a:sx n="69" d="100"/>
          <a:sy n="69" d="100"/>
        </p:scale>
        <p:origin x="77" y="173"/>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5/22/2023</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5/22/2023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2.xml"/><Relationship Id="rId5" Type="http://schemas.openxmlformats.org/officeDocument/2006/relationships/image" Target="../media/image5.jpg"/><Relationship Id="rId4" Type="http://schemas.openxmlformats.org/officeDocument/2006/relationships/image" Target="../media/image4.jfif"/></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4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3.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A5D366-BDCD-4761-A29B-21881A691F59}"/>
              </a:ext>
            </a:extLst>
          </p:cNvPr>
          <p:cNvPicPr>
            <a:picLocks noChangeAspect="1"/>
          </p:cNvPicPr>
          <p:nvPr/>
        </p:nvPicPr>
        <p:blipFill rotWithShape="1">
          <a:blip r:embed="rId2"/>
          <a:srcRect t="4561"/>
          <a:stretch/>
        </p:blipFill>
        <p:spPr>
          <a:xfrm>
            <a:off x="20" y="0"/>
            <a:ext cx="12191980" cy="5497965"/>
          </a:xfrm>
          <a:prstGeom prst="rect">
            <a:avLst/>
          </a:prstGeom>
          <a:noFill/>
        </p:spPr>
      </p:pic>
      <p:sp>
        <p:nvSpPr>
          <p:cNvPr id="17" name="Title 2">
            <a:extLst>
              <a:ext uri="{FF2B5EF4-FFF2-40B4-BE49-F238E27FC236}">
                <a16:creationId xmlns:a16="http://schemas.microsoft.com/office/drawing/2014/main" id="{C390A720-1B58-A13E-A222-306D68914E5D}"/>
              </a:ext>
            </a:extLst>
          </p:cNvPr>
          <p:cNvSpPr>
            <a:spLocks noGrp="1"/>
          </p:cNvSpPr>
          <p:nvPr>
            <p:ph type="title"/>
          </p:nvPr>
        </p:nvSpPr>
        <p:spPr>
          <a:xfrm>
            <a:off x="853439" y="5497965"/>
            <a:ext cx="9483741" cy="1058086"/>
          </a:xfrm>
        </p:spPr>
        <p:txBody>
          <a:bodyPr anchor="ctr">
            <a:normAutofit/>
          </a:bodyPr>
          <a:lstStyle/>
          <a:p>
            <a:r>
              <a:rPr lang="en-US" dirty="0">
                <a:latin typeface="+mn-lt"/>
              </a:rPr>
              <a:t>Charity Tracker </a:t>
            </a:r>
            <a:br>
              <a:rPr lang="en-US" dirty="0">
                <a:latin typeface="+mn-lt"/>
              </a:rPr>
            </a:br>
            <a:r>
              <a:rPr lang="en-US" sz="2000" b="0" i="1" dirty="0">
                <a:latin typeface="+mn-lt"/>
              </a:rPr>
              <a:t>moving from surviving to thriving </a:t>
            </a:r>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adec="http://schemas.microsoft.com/office/drawing/2017/decorative"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adec="http://schemas.microsoft.com/office/drawing/2017/decorative"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5000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1711687" y="902475"/>
            <a:ext cx="8768625" cy="1149325"/>
          </a:xfrm>
        </p:spPr>
        <p:txBody>
          <a:bodyPr anchor="ctr">
            <a:normAutofit/>
          </a:bodyPr>
          <a:lstStyle/>
          <a:p>
            <a:r>
              <a:rPr lang="en-US" sz="3700" dirty="0"/>
              <a:t>Our  Why? </a:t>
            </a:r>
          </a:p>
        </p:txBody>
      </p:sp>
      <p:pic>
        <p:nvPicPr>
          <p:cNvPr id="16" name="Picture Placeholder 15">
            <a:extLst>
              <a:ext uri="{FF2B5EF4-FFF2-40B4-BE49-F238E27FC236}">
                <a16:creationId xmlns:a16="http://schemas.microsoft.com/office/drawing/2014/main" id="{7B33F913-E7FA-7CAD-DF80-7DC3F8567B3D}"/>
              </a:ext>
            </a:extLst>
          </p:cNvPr>
          <p:cNvPicPr>
            <a:picLocks noGrp="1" noChangeAspect="1"/>
          </p:cNvPicPr>
          <p:nvPr>
            <p:ph type="pic" sz="quarter" idx="11"/>
          </p:nvPr>
        </p:nvPicPr>
        <p:blipFill>
          <a:blip r:embed="rId2"/>
          <a:srcRect l="12500" r="12500"/>
          <a:stretch/>
        </p:blipFill>
        <p:spPr>
          <a:xfrm>
            <a:off x="1038870" y="3050994"/>
            <a:ext cx="1643385" cy="1643385"/>
          </a:xfrm>
          <a:noFill/>
          <a:ln w="28575">
            <a:solidFill>
              <a:schemeClr val="tx1"/>
            </a:solidFill>
          </a:ln>
        </p:spPr>
      </p:pic>
      <p:pic>
        <p:nvPicPr>
          <p:cNvPr id="3" name="Picture Placeholder 2">
            <a:extLst>
              <a:ext uri="{FF2B5EF4-FFF2-40B4-BE49-F238E27FC236}">
                <a16:creationId xmlns:a16="http://schemas.microsoft.com/office/drawing/2014/main" id="{60F99E73-C0E1-3A35-2630-B8237805AFDB}"/>
              </a:ext>
            </a:extLst>
          </p:cNvPr>
          <p:cNvPicPr>
            <a:picLocks noGrp="1" noChangeAspect="1"/>
          </p:cNvPicPr>
          <p:nvPr>
            <p:ph type="pic" sz="quarter" idx="12"/>
          </p:nvPr>
        </p:nvPicPr>
        <p:blipFill rotWithShape="1">
          <a:blip r:embed="rId3"/>
          <a:srcRect t="3748" b="11858"/>
          <a:stretch/>
        </p:blipFill>
        <p:spPr>
          <a:xfrm>
            <a:off x="3760746" y="3047782"/>
            <a:ext cx="1806420" cy="1645920"/>
          </a:xfrm>
          <a:ln w="28575">
            <a:solidFill>
              <a:schemeClr val="tx1"/>
            </a:solidFill>
          </a:ln>
        </p:spPr>
      </p:pic>
      <p:pic>
        <p:nvPicPr>
          <p:cNvPr id="5" name="Picture Placeholder 4" descr="A book on a computer&#10;&#10;Description automatically generated with low confidence">
            <a:extLst>
              <a:ext uri="{FF2B5EF4-FFF2-40B4-BE49-F238E27FC236}">
                <a16:creationId xmlns:a16="http://schemas.microsoft.com/office/drawing/2014/main" id="{A910F8FA-B06A-205F-B22A-E0F30A1E00FB}"/>
              </a:ext>
            </a:extLst>
          </p:cNvPr>
          <p:cNvPicPr>
            <a:picLocks noGrp="1" noChangeAspect="1"/>
          </p:cNvPicPr>
          <p:nvPr>
            <p:ph type="pic" sz="quarter" idx="13"/>
          </p:nvPr>
        </p:nvPicPr>
        <p:blipFill>
          <a:blip r:embed="rId4"/>
          <a:srcRect l="21933" r="21933"/>
          <a:stretch>
            <a:fillRect/>
          </a:stretch>
        </p:blipFill>
        <p:spPr>
          <a:xfrm>
            <a:off x="6645275" y="3060700"/>
            <a:ext cx="1643063" cy="1644650"/>
          </a:xfrm>
          <a:ln w="28575">
            <a:solidFill>
              <a:schemeClr val="tx1"/>
            </a:solidFill>
          </a:ln>
        </p:spPr>
      </p:pic>
      <p:pic>
        <p:nvPicPr>
          <p:cNvPr id="7" name="Picture Placeholder 6" descr="A group of hands in a circle&#10;&#10;Description automatically generated with medium confidence">
            <a:extLst>
              <a:ext uri="{FF2B5EF4-FFF2-40B4-BE49-F238E27FC236}">
                <a16:creationId xmlns:a16="http://schemas.microsoft.com/office/drawing/2014/main" id="{452C3150-FB38-3E23-7925-05A45530EC09}"/>
              </a:ext>
            </a:extLst>
          </p:cNvPr>
          <p:cNvPicPr>
            <a:picLocks noGrp="1" noChangeAspect="1"/>
          </p:cNvPicPr>
          <p:nvPr>
            <p:ph type="pic" sz="quarter" idx="14"/>
          </p:nvPr>
        </p:nvPicPr>
        <p:blipFill>
          <a:blip r:embed="rId5"/>
          <a:srcRect l="12558" r="12558"/>
          <a:stretch>
            <a:fillRect/>
          </a:stretch>
        </p:blipFill>
        <p:spPr>
          <a:xfrm>
            <a:off x="9448800" y="3060700"/>
            <a:ext cx="1643063" cy="1644650"/>
          </a:xfrm>
          <a:ln w="28575">
            <a:solidFill>
              <a:schemeClr val="tx1"/>
            </a:solidFill>
          </a:ln>
        </p:spPr>
      </p:pic>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5"/>
          </p:nvPr>
        </p:nvSpPr>
        <p:spPr>
          <a:xfrm>
            <a:off x="604711" y="5272005"/>
            <a:ext cx="2517605" cy="1029458"/>
          </a:xfrm>
        </p:spPr>
        <p:txBody>
          <a:bodyPr>
            <a:normAutofit/>
          </a:bodyPr>
          <a:lstStyle/>
          <a:p>
            <a:r>
              <a:rPr lang="en-US" dirty="0"/>
              <a:t>Empowering parents to begin the journey out of poverty.</a:t>
            </a:r>
          </a:p>
        </p:txBody>
      </p:sp>
      <p:sp>
        <p:nvSpPr>
          <p:cNvPr id="47" name="Text Placeholder 7">
            <a:extLst>
              <a:ext uri="{FF2B5EF4-FFF2-40B4-BE49-F238E27FC236}">
                <a16:creationId xmlns:a16="http://schemas.microsoft.com/office/drawing/2014/main" id="{BB020DA3-7B40-DDF2-A1F2-54C1441F8090}"/>
              </a:ext>
            </a:extLst>
          </p:cNvPr>
          <p:cNvSpPr>
            <a:spLocks noGrp="1"/>
          </p:cNvSpPr>
          <p:nvPr>
            <p:ph type="body" sz="quarter" idx="16"/>
          </p:nvPr>
        </p:nvSpPr>
        <p:spPr>
          <a:xfrm>
            <a:off x="604711" y="4791479"/>
            <a:ext cx="2517605" cy="382749"/>
          </a:xfrm>
        </p:spPr>
        <p:txBody>
          <a:bodyPr/>
          <a:lstStyle/>
          <a:p>
            <a:r>
              <a:rPr lang="en-US" dirty="0"/>
              <a:t>Empowering</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7"/>
          </p:nvPr>
        </p:nvSpPr>
        <p:spPr>
          <a:xfrm>
            <a:off x="3410942" y="5272005"/>
            <a:ext cx="2517605" cy="1029458"/>
          </a:xfrm>
        </p:spPr>
        <p:txBody>
          <a:bodyPr>
            <a:normAutofit/>
          </a:bodyPr>
          <a:lstStyle/>
          <a:p>
            <a:pPr>
              <a:spcAft>
                <a:spcPts val="600"/>
              </a:spcAft>
            </a:pPr>
            <a:r>
              <a:rPr lang="en-US"/>
              <a:t>Charity should be less transactional and more transformational.</a:t>
            </a:r>
          </a:p>
        </p:txBody>
      </p:sp>
      <p:sp>
        <p:nvSpPr>
          <p:cNvPr id="49" name="Text Placeholder 9">
            <a:extLst>
              <a:ext uri="{FF2B5EF4-FFF2-40B4-BE49-F238E27FC236}">
                <a16:creationId xmlns:a16="http://schemas.microsoft.com/office/drawing/2014/main" id="{5657FCEC-2682-C0EB-57CA-C7DDF6330F78}"/>
              </a:ext>
            </a:extLst>
          </p:cNvPr>
          <p:cNvSpPr>
            <a:spLocks noGrp="1"/>
          </p:cNvSpPr>
          <p:nvPr>
            <p:ph type="body" sz="quarter" idx="18"/>
          </p:nvPr>
        </p:nvSpPr>
        <p:spPr>
          <a:xfrm>
            <a:off x="3410942" y="4791479"/>
            <a:ext cx="2517605" cy="382749"/>
          </a:xfrm>
        </p:spPr>
        <p:txBody>
          <a:bodyPr/>
          <a:lstStyle/>
          <a:p>
            <a:r>
              <a:rPr lang="en-US" dirty="0"/>
              <a:t>Charity </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23"/>
          </p:nvPr>
        </p:nvSpPr>
        <p:spPr>
          <a:xfrm>
            <a:off x="6217173" y="5282275"/>
            <a:ext cx="2517605" cy="1029458"/>
          </a:xfrm>
        </p:spPr>
        <p:txBody>
          <a:bodyPr>
            <a:normAutofit/>
          </a:bodyPr>
          <a:lstStyle/>
          <a:p>
            <a:pPr>
              <a:spcAft>
                <a:spcPts val="600"/>
              </a:spcAft>
            </a:pPr>
            <a:r>
              <a:rPr lang="en-US"/>
              <a:t>Work awakens Worth. Measuring IMPACT through education and training.</a:t>
            </a:r>
            <a:endParaRPr lang="en-US" dirty="0"/>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24"/>
          </p:nvPr>
        </p:nvSpPr>
        <p:spPr>
          <a:xfrm>
            <a:off x="6217173" y="4801749"/>
            <a:ext cx="2517605" cy="382749"/>
          </a:xfrm>
        </p:spPr>
        <p:txBody>
          <a:bodyPr anchor="b">
            <a:normAutofit/>
          </a:bodyPr>
          <a:lstStyle/>
          <a:p>
            <a:pPr>
              <a:spcAft>
                <a:spcPts val="600"/>
              </a:spcAft>
            </a:pPr>
            <a:r>
              <a:rPr lang="en-US" dirty="0"/>
              <a:t>Impact</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25"/>
          </p:nvPr>
        </p:nvSpPr>
        <p:spPr>
          <a:xfrm>
            <a:off x="9023403" y="5282275"/>
            <a:ext cx="2517605" cy="1029458"/>
          </a:xfrm>
        </p:spPr>
        <p:txBody>
          <a:bodyPr>
            <a:normAutofit/>
          </a:bodyPr>
          <a:lstStyle/>
          <a:p>
            <a:pPr>
              <a:spcAft>
                <a:spcPts val="600"/>
              </a:spcAft>
            </a:pPr>
            <a:r>
              <a:rPr lang="en-US"/>
              <a:t>Treating people with dignity means acknowledging what they can contribute. </a:t>
            </a:r>
          </a:p>
        </p:txBody>
      </p:sp>
      <p:sp>
        <p:nvSpPr>
          <p:cNvPr id="51" name="Text Placeholder 13">
            <a:extLst>
              <a:ext uri="{FF2B5EF4-FFF2-40B4-BE49-F238E27FC236}">
                <a16:creationId xmlns:a16="http://schemas.microsoft.com/office/drawing/2014/main" id="{9ECB1B25-E02A-A663-7D12-FAAB16FF4CB2}"/>
              </a:ext>
            </a:extLst>
          </p:cNvPr>
          <p:cNvSpPr>
            <a:spLocks noGrp="1"/>
          </p:cNvSpPr>
          <p:nvPr>
            <p:ph type="body" sz="quarter" idx="26"/>
          </p:nvPr>
        </p:nvSpPr>
        <p:spPr>
          <a:xfrm>
            <a:off x="9023403" y="4801749"/>
            <a:ext cx="2517605" cy="382749"/>
          </a:xfrm>
        </p:spPr>
        <p:txBody>
          <a:bodyPr/>
          <a:lstStyle/>
          <a:p>
            <a:r>
              <a:rPr lang="en-US" dirty="0"/>
              <a:t>Contribution </a:t>
            </a:r>
          </a:p>
        </p:txBody>
      </p:sp>
    </p:spTree>
    <p:extLst>
      <p:ext uri="{BB962C8B-B14F-4D97-AF65-F5344CB8AC3E}">
        <p14:creationId xmlns:p14="http://schemas.microsoft.com/office/powerpoint/2010/main" val="213011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838199" y="4586456"/>
            <a:ext cx="10349090" cy="1577281"/>
          </a:xfrm>
        </p:spPr>
        <p:txBody>
          <a:bodyPr>
            <a:normAutofit/>
          </a:bodyPr>
          <a:lstStyle/>
          <a:p>
            <a:pPr marL="285750" indent="-285750">
              <a:buFont typeface="Wingdings" panose="05000000000000000000" pitchFamily="2" charset="2"/>
              <a:buChar char="§"/>
            </a:pPr>
            <a:r>
              <a:rPr lang="en-US" sz="1800" dirty="0"/>
              <a:t>Complete sign in on the Charity Reimagined home page – use CASA as the referring agency</a:t>
            </a:r>
          </a:p>
          <a:p>
            <a:pPr marL="285750" indent="-285750">
              <a:buFont typeface="Wingdings" panose="05000000000000000000" pitchFamily="2" charset="2"/>
              <a:buChar char="§"/>
            </a:pPr>
            <a:r>
              <a:rPr lang="en-US" sz="1800" dirty="0"/>
              <a:t>Advocates can enroll </a:t>
            </a:r>
          </a:p>
          <a:p>
            <a:pPr marL="285750" indent="-285750">
              <a:buFont typeface="Wingdings" panose="05000000000000000000" pitchFamily="2" charset="2"/>
              <a:buChar char="§"/>
            </a:pPr>
            <a:r>
              <a:rPr lang="en-US" sz="1800" dirty="0"/>
              <a:t>CASA Families encouraged to enroll</a:t>
            </a:r>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838199" y="3717212"/>
            <a:ext cx="10349089" cy="854791"/>
          </a:xfrm>
        </p:spPr>
        <p:txBody>
          <a:bodyPr anchor="b">
            <a:normAutofit/>
          </a:bodyPr>
          <a:lstStyle/>
          <a:p>
            <a:r>
              <a:rPr lang="en-US" dirty="0"/>
              <a:t>Getting started</a:t>
            </a:r>
          </a:p>
        </p:txBody>
      </p:sp>
      <p:pic>
        <p:nvPicPr>
          <p:cNvPr id="9" name="Picture Placeholder 8"/>
          <p:cNvPicPr>
            <a:picLocks noGrp="1" noChangeAspect="1"/>
          </p:cNvPicPr>
          <p:nvPr>
            <p:ph type="pic" sz="quarter" idx="10"/>
          </p:nvPr>
        </p:nvPicPr>
        <p:blipFill rotWithShape="1">
          <a:blip r:embed="rId2"/>
          <a:srcRect t="28384" r="1" b="28387"/>
          <a:stretch/>
        </p:blipFill>
        <p:spPr>
          <a:xfrm>
            <a:off x="548269" y="436446"/>
            <a:ext cx="10349089" cy="2516529"/>
          </a:xfrm>
          <a:noFill/>
        </p:spPr>
      </p:pic>
    </p:spTree>
    <p:extLst>
      <p:ext uri="{BB962C8B-B14F-4D97-AF65-F5344CB8AC3E}">
        <p14:creationId xmlns:p14="http://schemas.microsoft.com/office/powerpoint/2010/main" val="42991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dirty="0"/>
              <a:t>ROI</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p:txBody>
          <a:bodyPr/>
          <a:lstStyle/>
          <a:p>
            <a:r>
              <a:rPr lang="en-US" dirty="0"/>
              <a:t>Release of Information Requirement </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p:txBody>
          <a:bodyPr/>
          <a:lstStyle/>
          <a:p>
            <a:r>
              <a:rPr lang="en-US" dirty="0"/>
              <a:t>You can use the ROI form provided by Charity Tracker.</a:t>
            </a:r>
          </a:p>
          <a:p>
            <a:r>
              <a:rPr lang="en-US" dirty="0"/>
              <a:t>Our </a:t>
            </a:r>
            <a:r>
              <a:rPr lang="en-US"/>
              <a:t>Christmas for All </a:t>
            </a:r>
            <a:endParaRPr lang="en-US" dirty="0"/>
          </a:p>
        </p:txBody>
      </p:sp>
      <p:sp>
        <p:nvSpPr>
          <p:cNvPr id="9" name="Text Placeholder 8"/>
          <p:cNvSpPr>
            <a:spLocks noGrp="1"/>
          </p:cNvSpPr>
          <p:nvPr>
            <p:ph type="body" sz="quarter" idx="16"/>
          </p:nvPr>
        </p:nvSpPr>
        <p:spPr/>
        <p:txBody>
          <a:bodyPr>
            <a:normAutofit lnSpcReduction="10000"/>
          </a:bodyPr>
          <a:lstStyle/>
          <a:p>
            <a:r>
              <a:rPr lang="en-US" dirty="0"/>
              <a:t>Lorem ipsum dolor sit amet, consectetur adipiscing elit. Phasellus auctor efficitur dui et facilisis. Pellentesque habitant morbi tristique senectus et netus et malesuada fames ac turpis egestas. Etiam molestie in quam ac viverra. </a:t>
            </a:r>
          </a:p>
        </p:txBody>
      </p:sp>
    </p:spTree>
    <p:extLst>
      <p:ext uri="{BB962C8B-B14F-4D97-AF65-F5344CB8AC3E}">
        <p14:creationId xmlns:p14="http://schemas.microsoft.com/office/powerpoint/2010/main" val="26879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p:txBody>
          <a:bodyPr/>
          <a:lstStyle/>
          <a:p>
            <a:r>
              <a:rPr lang="en-US" dirty="0"/>
              <a:t>One Column Layout </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p:txBody>
          <a:bodyPr/>
          <a:lstStyle/>
          <a:p>
            <a:r>
              <a:rPr lang="en-US" dirty="0"/>
              <a:t>Click to add title here</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lstStyle/>
          <a:p>
            <a:r>
              <a:rPr lang="en-US" dirty="0"/>
              <a:t>Lorem ipsum dolor sit amet, </a:t>
            </a:r>
            <a:br>
              <a:rPr lang="en-US" dirty="0"/>
            </a:br>
            <a:r>
              <a:rPr lang="en-US" dirty="0"/>
              <a:t>consectetur adipiscing elit.</a:t>
            </a:r>
          </a:p>
          <a:p>
            <a:r>
              <a:rPr lang="en-US" dirty="0"/>
              <a:t>Phasellus auctor efficitur dui et facilisis. </a:t>
            </a:r>
          </a:p>
          <a:p>
            <a:r>
              <a:rPr lang="en-US" dirty="0"/>
              <a:t>Pellentesque habitant morbi tristique senectus et netus et malesuada fames </a:t>
            </a:r>
            <a:br>
              <a:rPr lang="en-US" dirty="0"/>
            </a:br>
            <a:r>
              <a:rPr lang="en-US" dirty="0"/>
              <a:t>ac turpis egestas. </a:t>
            </a:r>
          </a:p>
          <a:p>
            <a:r>
              <a:rPr lang="en-US" dirty="0"/>
              <a:t>Etiam molestie in quam ac viverra. </a:t>
            </a:r>
          </a:p>
          <a:p>
            <a:r>
              <a:rPr lang="en-US" dirty="0"/>
              <a:t>Cras consequat gravida aliquam. Maecenas cursus eleifend risus, in vulputate velit imperdiet non.Etiam molestie in quam ac viverra. </a:t>
            </a:r>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94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p:txBody>
          <a:bodyPr/>
          <a:lstStyle/>
          <a:p>
            <a:r>
              <a:rPr lang="en-US" dirty="0"/>
              <a:t>Click to Add </a:t>
            </a:r>
            <a:br>
              <a:rPr lang="en-US" dirty="0"/>
            </a:br>
            <a:r>
              <a:rPr lang="en-US" dirty="0"/>
              <a:t>Picture Title Here </a:t>
            </a:r>
          </a:p>
        </p:txBody>
      </p:sp>
    </p:spTree>
    <p:extLst>
      <p:ext uri="{BB962C8B-B14F-4D97-AF65-F5344CB8AC3E}">
        <p14:creationId xmlns:p14="http://schemas.microsoft.com/office/powerpoint/2010/main" val="141592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p:txBody>
          <a:bodyPr>
            <a:normAutofit fontScale="90000"/>
          </a:bodyPr>
          <a:lstStyle/>
          <a:p>
            <a:r>
              <a:rPr lang="en-US" dirty="0"/>
              <a:t>Section </a:t>
            </a:r>
            <a:br>
              <a:rPr lang="en-US" dirty="0"/>
            </a:br>
            <a:r>
              <a:rPr lang="en-US" dirty="0"/>
              <a:t>Header </a:t>
            </a:r>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p:txBody>
          <a:bodyPr/>
          <a:lstStyle/>
          <a:p>
            <a:r>
              <a:rPr lang="en-US" dirty="0"/>
              <a:t>1</a:t>
            </a:r>
          </a:p>
        </p:txBody>
      </p:sp>
    </p:spTree>
    <p:extLst>
      <p:ext uri="{BB962C8B-B14F-4D97-AF65-F5344CB8AC3E}">
        <p14:creationId xmlns:p14="http://schemas.microsoft.com/office/powerpoint/2010/main" val="66019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lstStyle/>
          <a:p>
            <a:r>
              <a:rPr lang="en-US" dirty="0"/>
              <a:t>Lorem ipsum dolor sit amet, consectetur adipiscing elit. Phasellus auctor efficitur </a:t>
            </a:r>
            <a:br>
              <a:rPr lang="en-US" dirty="0"/>
            </a:br>
            <a:r>
              <a:rPr lang="en-US" dirty="0"/>
              <a:t>duiet facilisis. </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a:t>Lorem ipsum dolor sit amet, consectetur adipiscing elit. Phasellus auctor efficitur </a:t>
            </a:r>
            <a:br>
              <a:rPr lang="en-US" dirty="0"/>
            </a:br>
            <a:r>
              <a:rPr lang="en-US" dirty="0"/>
              <a:t>duiet facilisis.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a:t>Lorem ipsum dolor sit amet, consectetur adipiscing elit. Phasellus auctor efficitur </a:t>
            </a:r>
            <a:br>
              <a:rPr lang="en-US" dirty="0"/>
            </a:br>
            <a:r>
              <a:rPr lang="en-US" dirty="0"/>
              <a:t>duiet facilisis. </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a:t>Lorem ipsum dolor sit amet, consectetur adipiscing elit. Phasellus auctor efficitur </a:t>
            </a:r>
            <a:br>
              <a:rPr lang="en-US" dirty="0"/>
            </a:br>
            <a:r>
              <a:rPr lang="en-US" dirty="0"/>
              <a:t>duiet facilisis.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lstStyle/>
          <a:p>
            <a:r>
              <a:rPr lang="en-US" dirty="0"/>
              <a:t>Click to Add Icon Slide Title Here</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dirty="0"/>
              <a:t>SUBTITLE GOES HERE</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dirty="0"/>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ultricies. Fusce tempor dui ipsum, nec ultricies ante eleifend vel curabitur.</a:t>
            </a:r>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spTree>
    <p:extLst>
      <p:ext uri="{BB962C8B-B14F-4D97-AF65-F5344CB8AC3E}">
        <p14:creationId xmlns:p14="http://schemas.microsoft.com/office/powerpoint/2010/main" val="203260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p:txBody>
          <a:bodyPr/>
          <a:lstStyle/>
          <a:p>
            <a:r>
              <a:rPr lang="en-US" dirty="0"/>
              <a:t>Click to Add Team Slide Title Here</a:t>
            </a:r>
          </a:p>
        </p:txBody>
      </p:sp>
      <p:pic>
        <p:nvPicPr>
          <p:cNvPr id="25" name="Picture Placeholder 23" descr="Member Photo" title="Decorative">
            <a:extLst>
              <a:ext uri="{FF2B5EF4-FFF2-40B4-BE49-F238E27FC236}">
                <a16:creationId xmlns:a16="http://schemas.microsoft.com/office/drawing/2014/main" id="{28471B48-B5D4-4311-8051-3D8458674D12}"/>
              </a:ext>
            </a:extLst>
          </p:cNvPr>
          <p:cNvPicPr>
            <a:picLocks noGrp="1" noChangeAspect="1"/>
          </p:cNvPicPr>
          <p:nvPr>
            <p:ph type="pic" sz="quarter" idx="11"/>
          </p:nvPr>
        </p:nvPicPr>
        <p:blipFill>
          <a:blip r:embed="rId2" cstate="email">
            <a:grayscl/>
            <a:extLst>
              <a:ext uri="{28A0092B-C50C-407E-A947-70E740481C1C}">
                <a14:useLocalDpi xmlns:a14="http://schemas.microsoft.com/office/drawing/2010/main"/>
              </a:ext>
            </a:extLst>
          </a:blip>
          <a:srcRect/>
          <a:stretch>
            <a:fillRect/>
          </a:stretch>
        </p:blipFill>
        <p:spPr/>
      </p:pic>
      <p:pic>
        <p:nvPicPr>
          <p:cNvPr id="30" name="Picture Placeholder 27" descr="Member Photo" title="Decorative">
            <a:extLst>
              <a:ext uri="{FF2B5EF4-FFF2-40B4-BE49-F238E27FC236}">
                <a16:creationId xmlns:a16="http://schemas.microsoft.com/office/drawing/2014/main" id="{10D7B446-4830-437D-90F2-78FF39F842A8}"/>
              </a:ext>
            </a:extLst>
          </p:cNvPr>
          <p:cNvPicPr>
            <a:picLocks noGrp="1" noChangeAspect="1"/>
          </p:cNvPicPr>
          <p:nvPr>
            <p:ph type="pic" sz="quarter" idx="13"/>
          </p:nvPr>
        </p:nvPicPr>
        <p:blipFill>
          <a:blip r:embed="rId3" cstate="email">
            <a:grayscl/>
            <a:extLst>
              <a:ext uri="{28A0092B-C50C-407E-A947-70E740481C1C}">
                <a14:useLocalDpi xmlns:a14="http://schemas.microsoft.com/office/drawing/2010/main"/>
              </a:ext>
            </a:extLst>
          </a:blip>
          <a:srcRect/>
          <a:stretch>
            <a:fillRect/>
          </a:stretch>
        </p:blipFill>
        <p:spPr/>
      </p:pic>
      <p:pic>
        <p:nvPicPr>
          <p:cNvPr id="31" name="Picture Placeholder 29" descr="Member Photo" title="Decorative">
            <a:extLst>
              <a:ext uri="{FF2B5EF4-FFF2-40B4-BE49-F238E27FC236}">
                <a16:creationId xmlns:a16="http://schemas.microsoft.com/office/drawing/2014/main" id="{7453335E-1D5E-4FDC-8418-75FFB424DE6C}"/>
              </a:ext>
            </a:extLst>
          </p:cNvPr>
          <p:cNvPicPr>
            <a:picLocks noGrp="1" noChangeAspect="1"/>
          </p:cNvPicPr>
          <p:nvPr>
            <p:ph type="pic" sz="quarter" idx="14"/>
          </p:nvPr>
        </p:nvPicPr>
        <p:blipFill>
          <a:blip r:embed="rId4" cstate="email">
            <a:grayscl/>
            <a:extLst>
              <a:ext uri="{28A0092B-C50C-407E-A947-70E740481C1C}">
                <a14:useLocalDpi xmlns:a14="http://schemas.microsoft.com/office/drawing/2010/main"/>
              </a:ext>
            </a:extLst>
          </a:blip>
          <a:srcRect/>
          <a:stretch>
            <a:fillRect/>
          </a:stretch>
        </p:blipFill>
        <p:spPr/>
      </p:pic>
      <p:sp>
        <p:nvSpPr>
          <p:cNvPr id="17" name="Text Placeholder 16">
            <a:extLst>
              <a:ext uri="{FF2B5EF4-FFF2-40B4-BE49-F238E27FC236}">
                <a16:creationId xmlns:a16="http://schemas.microsoft.com/office/drawing/2014/main" id="{4E6B8FC3-C6AB-4C05-AB1A-6A425F437168}"/>
              </a:ext>
            </a:extLst>
          </p:cNvPr>
          <p:cNvSpPr>
            <a:spLocks noGrp="1"/>
          </p:cNvSpPr>
          <p:nvPr>
            <p:ph type="body" sz="quarter" idx="15"/>
          </p:nvPr>
        </p:nvSpPr>
        <p:spPr/>
        <p:txBody>
          <a:bodyPr/>
          <a:lstStyle/>
          <a:p>
            <a:r>
              <a:rPr lang="en-US" dirty="0"/>
              <a:t>Lorem ipsum dolor sit amet, consectetur adipiscing elit. </a:t>
            </a:r>
          </a:p>
        </p:txBody>
      </p:sp>
      <p:sp>
        <p:nvSpPr>
          <p:cNvPr id="18" name="Text Placeholder 17">
            <a:extLst>
              <a:ext uri="{FF2B5EF4-FFF2-40B4-BE49-F238E27FC236}">
                <a16:creationId xmlns:a16="http://schemas.microsoft.com/office/drawing/2014/main" id="{6D905B54-BC78-4D3A-98A7-8BF350FAE60E}"/>
              </a:ext>
            </a:extLst>
          </p:cNvPr>
          <p:cNvSpPr>
            <a:spLocks noGrp="1"/>
          </p:cNvSpPr>
          <p:nvPr>
            <p:ph type="body" sz="quarter" idx="16"/>
          </p:nvPr>
        </p:nvSpPr>
        <p:spPr/>
        <p:txBody>
          <a:bodyPr/>
          <a:lstStyle/>
          <a:p>
            <a:r>
              <a:rPr lang="en-US" dirty="0"/>
              <a:t>ADD NAME</a:t>
            </a:r>
          </a:p>
        </p:txBody>
      </p:sp>
      <p:sp>
        <p:nvSpPr>
          <p:cNvPr id="19"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p:txBody>
          <a:bodyPr/>
          <a:lstStyle/>
          <a:p>
            <a:r>
              <a:rPr lang="en-US" dirty="0"/>
              <a:t>Lorem ipsum dolor sit amet, consectetur adipiscing elit. </a:t>
            </a:r>
          </a:p>
          <a:p>
            <a:endParaRPr lang="en-US" dirty="0"/>
          </a:p>
        </p:txBody>
      </p:sp>
      <p:sp>
        <p:nvSpPr>
          <p:cNvPr id="20" name="Text Placeholder 19">
            <a:extLst>
              <a:ext uri="{FF2B5EF4-FFF2-40B4-BE49-F238E27FC236}">
                <a16:creationId xmlns:a16="http://schemas.microsoft.com/office/drawing/2014/main" id="{D20F164F-C51A-49BD-BCBB-07C7BED267C0}"/>
              </a:ext>
            </a:extLst>
          </p:cNvPr>
          <p:cNvSpPr>
            <a:spLocks noGrp="1"/>
          </p:cNvSpPr>
          <p:nvPr>
            <p:ph type="body" sz="quarter" idx="18"/>
          </p:nvPr>
        </p:nvSpPr>
        <p:spPr/>
        <p:txBody>
          <a:bodyPr/>
          <a:lstStyle/>
          <a:p>
            <a:r>
              <a:rPr lang="en-US" dirty="0"/>
              <a:t>ADD NAME</a:t>
            </a:r>
          </a:p>
        </p:txBody>
      </p:sp>
      <p:sp>
        <p:nvSpPr>
          <p:cNvPr id="21" name="Text Placeholder 20">
            <a:extLst>
              <a:ext uri="{FF2B5EF4-FFF2-40B4-BE49-F238E27FC236}">
                <a16:creationId xmlns:a16="http://schemas.microsoft.com/office/drawing/2014/main" id="{F6997EE2-4A7E-42BA-A9A4-CA8914C6CA1F}"/>
              </a:ext>
            </a:extLst>
          </p:cNvPr>
          <p:cNvSpPr>
            <a:spLocks noGrp="1"/>
          </p:cNvSpPr>
          <p:nvPr>
            <p:ph type="body" sz="quarter" idx="19"/>
          </p:nvPr>
        </p:nvSpPr>
        <p:spPr/>
        <p:txBody>
          <a:bodyPr/>
          <a:lstStyle/>
          <a:p>
            <a:r>
              <a:rPr lang="en-US" dirty="0"/>
              <a:t>Lorem ipsum dolor sit amet, consectetur adipiscing elit. </a:t>
            </a:r>
          </a:p>
          <a:p>
            <a:endParaRPr lang="en-US" dirty="0"/>
          </a:p>
        </p:txBody>
      </p:sp>
      <p:sp>
        <p:nvSpPr>
          <p:cNvPr id="22" name="Text Placeholder 21">
            <a:extLst>
              <a:ext uri="{FF2B5EF4-FFF2-40B4-BE49-F238E27FC236}">
                <a16:creationId xmlns:a16="http://schemas.microsoft.com/office/drawing/2014/main" id="{3604A973-1FC1-4BD3-A8B8-0C46262D77B6}"/>
              </a:ext>
            </a:extLst>
          </p:cNvPr>
          <p:cNvSpPr>
            <a:spLocks noGrp="1"/>
          </p:cNvSpPr>
          <p:nvPr>
            <p:ph type="body" sz="quarter" idx="20"/>
          </p:nvPr>
        </p:nvSpPr>
        <p:spPr/>
        <p:txBody>
          <a:bodyPr/>
          <a:lstStyle/>
          <a:p>
            <a:r>
              <a:rPr lang="en-US" dirty="0"/>
              <a:t>ADD NAME</a:t>
            </a:r>
          </a:p>
        </p:txBody>
      </p:sp>
      <p:sp>
        <p:nvSpPr>
          <p:cNvPr id="23" name="Text Placeholder 22">
            <a:extLst>
              <a:ext uri="{FF2B5EF4-FFF2-40B4-BE49-F238E27FC236}">
                <a16:creationId xmlns:a16="http://schemas.microsoft.com/office/drawing/2014/main" id="{F71130C1-E2E7-4700-A220-231BB58349DE}"/>
              </a:ext>
            </a:extLst>
          </p:cNvPr>
          <p:cNvSpPr>
            <a:spLocks noGrp="1"/>
          </p:cNvSpPr>
          <p:nvPr>
            <p:ph type="body" sz="quarter" idx="21"/>
          </p:nvPr>
        </p:nvSpPr>
        <p:spPr/>
        <p:txBody>
          <a:bodyPr/>
          <a:lstStyle/>
          <a:p>
            <a:r>
              <a:rPr lang="en-US" dirty="0"/>
              <a:t>Lorem ipsum dolor sit amet, consectetur adipiscing elit. </a:t>
            </a:r>
          </a:p>
          <a:p>
            <a:endParaRPr lang="en-US" dirty="0"/>
          </a:p>
        </p:txBody>
      </p:sp>
      <p:sp>
        <p:nvSpPr>
          <p:cNvPr id="24" name="Text Placeholder 23">
            <a:extLst>
              <a:ext uri="{FF2B5EF4-FFF2-40B4-BE49-F238E27FC236}">
                <a16:creationId xmlns:a16="http://schemas.microsoft.com/office/drawing/2014/main" id="{DDC5EC52-0B52-4D0E-B00E-8E5EF35BC9CD}"/>
              </a:ext>
            </a:extLst>
          </p:cNvPr>
          <p:cNvSpPr>
            <a:spLocks noGrp="1"/>
          </p:cNvSpPr>
          <p:nvPr>
            <p:ph type="body" sz="quarter" idx="22"/>
          </p:nvPr>
        </p:nvSpPr>
        <p:spPr/>
        <p:txBody>
          <a:bodyPr/>
          <a:lstStyle/>
          <a:p>
            <a:r>
              <a:rPr lang="en-US" dirty="0"/>
              <a:t>ADD NAME</a:t>
            </a:r>
          </a:p>
        </p:txBody>
      </p:sp>
      <p:pic>
        <p:nvPicPr>
          <p:cNvPr id="29" name="Picture Placeholder 25" descr="Member Photo" title="Decorative">
            <a:extLst>
              <a:ext uri="{FF2B5EF4-FFF2-40B4-BE49-F238E27FC236}">
                <a16:creationId xmlns:a16="http://schemas.microsoft.com/office/drawing/2014/main" id="{1507C138-F295-471C-A7C2-F827C437DE97}"/>
              </a:ext>
            </a:extLst>
          </p:cNvPr>
          <p:cNvPicPr>
            <a:picLocks noGrp="1" noChangeAspect="1"/>
          </p:cNvPicPr>
          <p:nvPr>
            <p:ph type="pic" sz="quarter" idx="12"/>
          </p:nvPr>
        </p:nvPicPr>
        <p:blipFill>
          <a:blip r:embed="rId5" cstate="email">
            <a:graysc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48056425"/>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1397</TotalTime>
  <Words>428</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Constantia</vt:lpstr>
      <vt:lpstr>Corbel</vt:lpstr>
      <vt:lpstr>Helvetica Light</vt:lpstr>
      <vt:lpstr>Raleway</vt:lpstr>
      <vt:lpstr>Wingdings</vt:lpstr>
      <vt:lpstr>Office Theme</vt:lpstr>
      <vt:lpstr>Charity Tracker  moving from surviving to thriving </vt:lpstr>
      <vt:lpstr>Our  Why? </vt:lpstr>
      <vt:lpstr>Getting started</vt:lpstr>
      <vt:lpstr>ROI</vt:lpstr>
      <vt:lpstr>One Column Layout </vt:lpstr>
      <vt:lpstr>PowerPoint Presentation</vt:lpstr>
      <vt:lpstr>Section  Header </vt:lpstr>
      <vt:lpstr>Click to Add Icon Slide Title Here</vt:lpstr>
      <vt:lpstr>Click to Add Team Slide Title Here</vt:lpstr>
      <vt:lpstr>Photo Collage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Charity Tracker</dc:title>
  <dc:creator>Kristin Linville Ludwig</dc:creator>
  <cp:lastModifiedBy>Kristin Linville Ludwig</cp:lastModifiedBy>
  <cp:revision>3</cp:revision>
  <dcterms:created xsi:type="dcterms:W3CDTF">2023-05-18T18:35:25Z</dcterms:created>
  <dcterms:modified xsi:type="dcterms:W3CDTF">2023-05-23T01:31:28Z</dcterms:modified>
</cp:coreProperties>
</file>